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70" r:id="rId7"/>
    <p:sldId id="263" r:id="rId8"/>
    <p:sldId id="258" r:id="rId9"/>
    <p:sldId id="264" r:id="rId10"/>
    <p:sldId id="265" r:id="rId11"/>
    <p:sldId id="267" r:id="rId12"/>
    <p:sldId id="266" r:id="rId13"/>
    <p:sldId id="268" r:id="rId14"/>
    <p:sldId id="269" r:id="rId15"/>
    <p:sldId id="259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7247DB-2E40-46F9-81D9-AF78FF92BE45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AABF3E5-EB20-4184-8415-CF6F04BF30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I. DON’T GET COUNSEL FROM DISTRUCTORS. </a:t>
          </a:r>
          <a:r>
            <a:rPr lang="en-US" sz="4700" dirty="0"/>
            <a:t> Proverbs 11:14</a:t>
          </a:r>
        </a:p>
      </dgm:t>
    </dgm:pt>
    <dgm:pt modelId="{161B6482-2D1A-49F5-BB07-0DF0F785B61D}" type="parTrans" cxnId="{0B79031B-464A-468B-B1AA-63E9C2FBC479}">
      <dgm:prSet/>
      <dgm:spPr/>
      <dgm:t>
        <a:bodyPr/>
        <a:lstStyle/>
        <a:p>
          <a:endParaRPr lang="en-US"/>
        </a:p>
      </dgm:t>
    </dgm:pt>
    <dgm:pt modelId="{B0B7F692-7EC9-47CC-8AD1-C890C3574E1B}" type="sibTrans" cxnId="{0B79031B-464A-468B-B1AA-63E9C2FBC479}">
      <dgm:prSet/>
      <dgm:spPr/>
      <dgm:t>
        <a:bodyPr/>
        <a:lstStyle/>
        <a:p>
          <a:endParaRPr lang="en-US"/>
        </a:p>
      </dgm:t>
    </dgm:pt>
    <dgm:pt modelId="{018B3A17-7F4D-4313-AC65-698C10BB45BC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4800" dirty="0"/>
        </a:p>
        <a:p>
          <a:pPr>
            <a:lnSpc>
              <a:spcPct val="100000"/>
            </a:lnSpc>
          </a:pPr>
          <a:r>
            <a:rPr lang="en-US" sz="4800" dirty="0"/>
            <a:t>2 Timothy 3:5</a:t>
          </a:r>
        </a:p>
      </dgm:t>
    </dgm:pt>
    <dgm:pt modelId="{82A9EE80-D427-4706-81DC-2C211D7D775F}" type="parTrans" cxnId="{0F939075-C737-4EA6-8B44-5772F79FF5BF}">
      <dgm:prSet/>
      <dgm:spPr/>
      <dgm:t>
        <a:bodyPr/>
        <a:lstStyle/>
        <a:p>
          <a:endParaRPr lang="en-US"/>
        </a:p>
      </dgm:t>
    </dgm:pt>
    <dgm:pt modelId="{81619D21-19EF-4880-AAF2-A0FB7F144F5A}" type="sibTrans" cxnId="{0F939075-C737-4EA6-8B44-5772F79FF5BF}">
      <dgm:prSet/>
      <dgm:spPr/>
      <dgm:t>
        <a:bodyPr/>
        <a:lstStyle/>
        <a:p>
          <a:endParaRPr lang="en-US"/>
        </a:p>
      </dgm:t>
    </dgm:pt>
    <dgm:pt modelId="{A47E239C-5DE6-4FDE-85FD-E8F3E75EE2D7}" type="pres">
      <dgm:prSet presAssocID="{647247DB-2E40-46F9-81D9-AF78FF92BE45}" presName="vert0" presStyleCnt="0">
        <dgm:presLayoutVars>
          <dgm:dir/>
          <dgm:animOne val="branch"/>
          <dgm:animLvl val="lvl"/>
        </dgm:presLayoutVars>
      </dgm:prSet>
      <dgm:spPr/>
    </dgm:pt>
    <dgm:pt modelId="{7FFDCEA9-C91B-4FEA-9292-F0B49918F985}" type="pres">
      <dgm:prSet presAssocID="{1AABF3E5-EB20-4184-8415-CF6F04BF3004}" presName="thickLine" presStyleLbl="alignNode1" presStyleIdx="0" presStyleCnt="2"/>
      <dgm:spPr/>
    </dgm:pt>
    <dgm:pt modelId="{5A760D97-2364-46E4-9602-D87F22A54E4E}" type="pres">
      <dgm:prSet presAssocID="{1AABF3E5-EB20-4184-8415-CF6F04BF3004}" presName="horz1" presStyleCnt="0"/>
      <dgm:spPr/>
    </dgm:pt>
    <dgm:pt modelId="{B97CFABC-BB02-45AC-931A-5358FCACE221}" type="pres">
      <dgm:prSet presAssocID="{1AABF3E5-EB20-4184-8415-CF6F04BF3004}" presName="tx1" presStyleLbl="revTx" presStyleIdx="0" presStyleCnt="2"/>
      <dgm:spPr/>
    </dgm:pt>
    <dgm:pt modelId="{D9C51D88-9D13-4DEA-9739-355E07C1F929}" type="pres">
      <dgm:prSet presAssocID="{1AABF3E5-EB20-4184-8415-CF6F04BF3004}" presName="vert1" presStyleCnt="0"/>
      <dgm:spPr/>
    </dgm:pt>
    <dgm:pt modelId="{C747AC25-3DF8-4FBE-94C3-A5C1F2A3CC77}" type="pres">
      <dgm:prSet presAssocID="{018B3A17-7F4D-4313-AC65-698C10BB45BC}" presName="thickLine" presStyleLbl="alignNode1" presStyleIdx="1" presStyleCnt="2"/>
      <dgm:spPr/>
    </dgm:pt>
    <dgm:pt modelId="{F6A6CEDC-4433-4D68-90F9-141F5115487E}" type="pres">
      <dgm:prSet presAssocID="{018B3A17-7F4D-4313-AC65-698C10BB45BC}" presName="horz1" presStyleCnt="0"/>
      <dgm:spPr/>
    </dgm:pt>
    <dgm:pt modelId="{E5D427CC-E0D7-4DAD-8737-B175C65AC2F7}" type="pres">
      <dgm:prSet presAssocID="{018B3A17-7F4D-4313-AC65-698C10BB45BC}" presName="tx1" presStyleLbl="revTx" presStyleIdx="1" presStyleCnt="2"/>
      <dgm:spPr/>
    </dgm:pt>
    <dgm:pt modelId="{EBD131DD-DF0C-44EF-8906-6DC7F15BDAD1}" type="pres">
      <dgm:prSet presAssocID="{018B3A17-7F4D-4313-AC65-698C10BB45BC}" presName="vert1" presStyleCnt="0"/>
      <dgm:spPr/>
    </dgm:pt>
  </dgm:ptLst>
  <dgm:cxnLst>
    <dgm:cxn modelId="{74A69703-F138-4B78-8870-7372F2D457C9}" type="presOf" srcId="{018B3A17-7F4D-4313-AC65-698C10BB45BC}" destId="{E5D427CC-E0D7-4DAD-8737-B175C65AC2F7}" srcOrd="0" destOrd="0" presId="urn:microsoft.com/office/officeart/2008/layout/LinedList"/>
    <dgm:cxn modelId="{0B79031B-464A-468B-B1AA-63E9C2FBC479}" srcId="{647247DB-2E40-46F9-81D9-AF78FF92BE45}" destId="{1AABF3E5-EB20-4184-8415-CF6F04BF3004}" srcOrd="0" destOrd="0" parTransId="{161B6482-2D1A-49F5-BB07-0DF0F785B61D}" sibTransId="{B0B7F692-7EC9-47CC-8AD1-C890C3574E1B}"/>
    <dgm:cxn modelId="{5E35835C-E493-4A76-B7B4-45FD9BEE5ABD}" type="presOf" srcId="{1AABF3E5-EB20-4184-8415-CF6F04BF3004}" destId="{B97CFABC-BB02-45AC-931A-5358FCACE221}" srcOrd="0" destOrd="0" presId="urn:microsoft.com/office/officeart/2008/layout/LinedList"/>
    <dgm:cxn modelId="{0F939075-C737-4EA6-8B44-5772F79FF5BF}" srcId="{647247DB-2E40-46F9-81D9-AF78FF92BE45}" destId="{018B3A17-7F4D-4313-AC65-698C10BB45BC}" srcOrd="1" destOrd="0" parTransId="{82A9EE80-D427-4706-81DC-2C211D7D775F}" sibTransId="{81619D21-19EF-4880-AAF2-A0FB7F144F5A}"/>
    <dgm:cxn modelId="{CD2DE6B4-E7EA-4812-8F16-8E145DFECF91}" type="presOf" srcId="{647247DB-2E40-46F9-81D9-AF78FF92BE45}" destId="{A47E239C-5DE6-4FDE-85FD-E8F3E75EE2D7}" srcOrd="0" destOrd="0" presId="urn:microsoft.com/office/officeart/2008/layout/LinedList"/>
    <dgm:cxn modelId="{9AE1C241-7191-4045-AC8E-32D31352DD10}" type="presParOf" srcId="{A47E239C-5DE6-4FDE-85FD-E8F3E75EE2D7}" destId="{7FFDCEA9-C91B-4FEA-9292-F0B49918F985}" srcOrd="0" destOrd="0" presId="urn:microsoft.com/office/officeart/2008/layout/LinedList"/>
    <dgm:cxn modelId="{E85729B4-355D-497A-8346-73905BE82978}" type="presParOf" srcId="{A47E239C-5DE6-4FDE-85FD-E8F3E75EE2D7}" destId="{5A760D97-2364-46E4-9602-D87F22A54E4E}" srcOrd="1" destOrd="0" presId="urn:microsoft.com/office/officeart/2008/layout/LinedList"/>
    <dgm:cxn modelId="{B0B2E3D2-E383-44DC-9C21-3C54A1990D8C}" type="presParOf" srcId="{5A760D97-2364-46E4-9602-D87F22A54E4E}" destId="{B97CFABC-BB02-45AC-931A-5358FCACE221}" srcOrd="0" destOrd="0" presId="urn:microsoft.com/office/officeart/2008/layout/LinedList"/>
    <dgm:cxn modelId="{DDA41EE5-B669-4FD7-95DD-D707F7E522B7}" type="presParOf" srcId="{5A760D97-2364-46E4-9602-D87F22A54E4E}" destId="{D9C51D88-9D13-4DEA-9739-355E07C1F929}" srcOrd="1" destOrd="0" presId="urn:microsoft.com/office/officeart/2008/layout/LinedList"/>
    <dgm:cxn modelId="{D0217711-6F44-479A-8996-697A5F3645A6}" type="presParOf" srcId="{A47E239C-5DE6-4FDE-85FD-E8F3E75EE2D7}" destId="{C747AC25-3DF8-4FBE-94C3-A5C1F2A3CC77}" srcOrd="2" destOrd="0" presId="urn:microsoft.com/office/officeart/2008/layout/LinedList"/>
    <dgm:cxn modelId="{DB9FCBF6-A43A-48D1-AB06-292DE30F13DE}" type="presParOf" srcId="{A47E239C-5DE6-4FDE-85FD-E8F3E75EE2D7}" destId="{F6A6CEDC-4433-4D68-90F9-141F5115487E}" srcOrd="3" destOrd="0" presId="urn:microsoft.com/office/officeart/2008/layout/LinedList"/>
    <dgm:cxn modelId="{602AD24D-C0B0-4E13-A7D6-D455AF0484CD}" type="presParOf" srcId="{F6A6CEDC-4433-4D68-90F9-141F5115487E}" destId="{E5D427CC-E0D7-4DAD-8737-B175C65AC2F7}" srcOrd="0" destOrd="0" presId="urn:microsoft.com/office/officeart/2008/layout/LinedList"/>
    <dgm:cxn modelId="{47941FB1-9E34-40E4-B38A-FAA9BCDB2517}" type="presParOf" srcId="{F6A6CEDC-4433-4D68-90F9-141F5115487E}" destId="{EBD131DD-DF0C-44EF-8906-6DC7F15BDAD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E244C8-EA01-462B-9A8B-1805C863F25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C4819B-6F7C-4DA0-88B5-5D1AB7829061}">
      <dgm:prSet custT="1"/>
      <dgm:spPr/>
      <dgm:t>
        <a:bodyPr/>
        <a:lstStyle/>
        <a:p>
          <a:r>
            <a:rPr lang="en-US" sz="2800" b="1" dirty="0"/>
            <a:t>II. DON’T ATTEMPT IMPOSSIBLE WITH YOUR OWN STRENGTH.</a:t>
          </a:r>
        </a:p>
      </dgm:t>
    </dgm:pt>
    <dgm:pt modelId="{F848625D-9C2F-48B4-8BB5-C5230C8773A4}" type="parTrans" cxnId="{FD2C97B3-B22C-4C57-943E-4684F9A4530A}">
      <dgm:prSet/>
      <dgm:spPr/>
      <dgm:t>
        <a:bodyPr/>
        <a:lstStyle/>
        <a:p>
          <a:endParaRPr lang="en-US"/>
        </a:p>
      </dgm:t>
    </dgm:pt>
    <dgm:pt modelId="{2B9D0D1E-6799-4884-AA33-F3DEEF94B132}" type="sibTrans" cxnId="{FD2C97B3-B22C-4C57-943E-4684F9A4530A}">
      <dgm:prSet/>
      <dgm:spPr/>
      <dgm:t>
        <a:bodyPr/>
        <a:lstStyle/>
        <a:p>
          <a:endParaRPr lang="en-US"/>
        </a:p>
      </dgm:t>
    </dgm:pt>
    <dgm:pt modelId="{D3C222A8-730B-47D8-ACC7-050F63431A45}">
      <dgm:prSet/>
      <dgm:spPr/>
      <dgm:t>
        <a:bodyPr/>
        <a:lstStyle/>
        <a:p>
          <a:r>
            <a:rPr lang="en-US" b="1" dirty="0"/>
            <a:t>John 15:5, Zechariah 4:6</a:t>
          </a:r>
        </a:p>
      </dgm:t>
    </dgm:pt>
    <dgm:pt modelId="{70EA358C-53A4-4ED9-B433-B149E76DE589}" type="parTrans" cxnId="{57E96A9A-CE2B-461E-A89E-39F1F2F32F28}">
      <dgm:prSet/>
      <dgm:spPr/>
      <dgm:t>
        <a:bodyPr/>
        <a:lstStyle/>
        <a:p>
          <a:endParaRPr lang="en-US"/>
        </a:p>
      </dgm:t>
    </dgm:pt>
    <dgm:pt modelId="{7C9E62BB-3A91-421D-9F94-2BB2D10B2324}" type="sibTrans" cxnId="{57E96A9A-CE2B-461E-A89E-39F1F2F32F28}">
      <dgm:prSet/>
      <dgm:spPr/>
      <dgm:t>
        <a:bodyPr/>
        <a:lstStyle/>
        <a:p>
          <a:endParaRPr lang="en-US"/>
        </a:p>
      </dgm:t>
    </dgm:pt>
    <dgm:pt modelId="{832CC67C-24E7-4B29-911B-956BE2C006CA}" type="pres">
      <dgm:prSet presAssocID="{F6E244C8-EA01-462B-9A8B-1805C863F25B}" presName="diagram" presStyleCnt="0">
        <dgm:presLayoutVars>
          <dgm:dir/>
          <dgm:resizeHandles val="exact"/>
        </dgm:presLayoutVars>
      </dgm:prSet>
      <dgm:spPr/>
    </dgm:pt>
    <dgm:pt modelId="{AC1F89A0-CF21-4589-8F4B-E598DC55C8F7}" type="pres">
      <dgm:prSet presAssocID="{68C4819B-6F7C-4DA0-88B5-5D1AB7829061}" presName="arrow" presStyleLbl="node1" presStyleIdx="0" presStyleCnt="2" custScaleY="100054">
        <dgm:presLayoutVars>
          <dgm:bulletEnabled val="1"/>
        </dgm:presLayoutVars>
      </dgm:prSet>
      <dgm:spPr/>
    </dgm:pt>
    <dgm:pt modelId="{4ED5E0C7-FB72-4F1B-8A9E-A62858D0B796}" type="pres">
      <dgm:prSet presAssocID="{D3C222A8-730B-47D8-ACC7-050F63431A45}" presName="arrow" presStyleLbl="node1" presStyleIdx="1" presStyleCnt="2">
        <dgm:presLayoutVars>
          <dgm:bulletEnabled val="1"/>
        </dgm:presLayoutVars>
      </dgm:prSet>
      <dgm:spPr/>
    </dgm:pt>
  </dgm:ptLst>
  <dgm:cxnLst>
    <dgm:cxn modelId="{32D46813-64F2-499C-A018-D2EB3DBD3E58}" type="presOf" srcId="{F6E244C8-EA01-462B-9A8B-1805C863F25B}" destId="{832CC67C-24E7-4B29-911B-956BE2C006CA}" srcOrd="0" destOrd="0" presId="urn:microsoft.com/office/officeart/2005/8/layout/arrow5"/>
    <dgm:cxn modelId="{ACD8DB1F-3723-4FB5-B08F-9912AB88FF60}" type="presOf" srcId="{D3C222A8-730B-47D8-ACC7-050F63431A45}" destId="{4ED5E0C7-FB72-4F1B-8A9E-A62858D0B796}" srcOrd="0" destOrd="0" presId="urn:microsoft.com/office/officeart/2005/8/layout/arrow5"/>
    <dgm:cxn modelId="{57E96A9A-CE2B-461E-A89E-39F1F2F32F28}" srcId="{F6E244C8-EA01-462B-9A8B-1805C863F25B}" destId="{D3C222A8-730B-47D8-ACC7-050F63431A45}" srcOrd="1" destOrd="0" parTransId="{70EA358C-53A4-4ED9-B433-B149E76DE589}" sibTransId="{7C9E62BB-3A91-421D-9F94-2BB2D10B2324}"/>
    <dgm:cxn modelId="{FD2C97B3-B22C-4C57-943E-4684F9A4530A}" srcId="{F6E244C8-EA01-462B-9A8B-1805C863F25B}" destId="{68C4819B-6F7C-4DA0-88B5-5D1AB7829061}" srcOrd="0" destOrd="0" parTransId="{F848625D-9C2F-48B4-8BB5-C5230C8773A4}" sibTransId="{2B9D0D1E-6799-4884-AA33-F3DEEF94B132}"/>
    <dgm:cxn modelId="{902ED8E9-7C0B-4432-91EB-55418A0E9680}" type="presOf" srcId="{68C4819B-6F7C-4DA0-88B5-5D1AB7829061}" destId="{AC1F89A0-CF21-4589-8F4B-E598DC55C8F7}" srcOrd="0" destOrd="0" presId="urn:microsoft.com/office/officeart/2005/8/layout/arrow5"/>
    <dgm:cxn modelId="{35A74ACF-E82F-4866-80F8-AF6B50F9315D}" type="presParOf" srcId="{832CC67C-24E7-4B29-911B-956BE2C006CA}" destId="{AC1F89A0-CF21-4589-8F4B-E598DC55C8F7}" srcOrd="0" destOrd="0" presId="urn:microsoft.com/office/officeart/2005/8/layout/arrow5"/>
    <dgm:cxn modelId="{A46DB1F4-244B-4B77-A0A1-CB69DE94FE1E}" type="presParOf" srcId="{832CC67C-24E7-4B29-911B-956BE2C006CA}" destId="{4ED5E0C7-FB72-4F1B-8A9E-A62858D0B79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671F64-CD51-4DA2-BAE6-4AAA22E027C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39A2159-F0A3-41D5-A113-6EF7078565D0}">
      <dgm:prSet custT="1"/>
      <dgm:spPr/>
      <dgm:t>
        <a:bodyPr/>
        <a:lstStyle/>
        <a:p>
          <a:r>
            <a:rPr lang="en-US" sz="4000" b="1" u="sng" dirty="0"/>
            <a:t>OPPORTUNITY</a:t>
          </a:r>
          <a:r>
            <a:rPr lang="en-US" sz="2500" u="sng" dirty="0"/>
            <a:t>.</a:t>
          </a:r>
          <a:r>
            <a:rPr lang="en-US" sz="2500" dirty="0"/>
            <a:t> – </a:t>
          </a:r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Risk can open doors to new Opportunities and experiences.</a:t>
          </a:r>
          <a:endParaRPr lang="en-US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FFCF6-E725-4D83-81AA-F0459536860D}" type="parTrans" cxnId="{F274C37D-2015-48B4-A3E0-EFF1EBD56705}">
      <dgm:prSet/>
      <dgm:spPr/>
      <dgm:t>
        <a:bodyPr/>
        <a:lstStyle/>
        <a:p>
          <a:endParaRPr lang="en-US"/>
        </a:p>
      </dgm:t>
    </dgm:pt>
    <dgm:pt modelId="{5610983B-59AF-450A-AB43-1B9AF2503019}" type="sibTrans" cxnId="{F274C37D-2015-48B4-A3E0-EFF1EBD56705}">
      <dgm:prSet/>
      <dgm:spPr/>
      <dgm:t>
        <a:bodyPr/>
        <a:lstStyle/>
        <a:p>
          <a:endParaRPr lang="en-US"/>
        </a:p>
      </dgm:t>
    </dgm:pt>
    <dgm:pt modelId="{F1D4E4BA-4861-4013-A632-B4D8A1289094}">
      <dgm:prSet custT="1"/>
      <dgm:spPr/>
      <dgm:t>
        <a:bodyPr/>
        <a:lstStyle/>
        <a:p>
          <a:r>
            <a: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GROWTH.</a:t>
          </a:r>
          <a:r>
            <a:rPr lang="en-US" sz="2500" dirty="0"/>
            <a:t> – </a:t>
          </a:r>
          <a:r>
            <a:rPr lang="en-US" sz="3200" b="1" dirty="0"/>
            <a:t>Stepping outside your comfort zone can lead to Personal and Professional Growth.</a:t>
          </a:r>
          <a:endParaRPr lang="en-US" sz="2500" b="1" dirty="0"/>
        </a:p>
      </dgm:t>
    </dgm:pt>
    <dgm:pt modelId="{18CED081-30C6-46B2-A6FC-98C3DB2EEFC6}" type="parTrans" cxnId="{9EC7E686-3E13-4982-81C9-B48C943638EE}">
      <dgm:prSet/>
      <dgm:spPr/>
      <dgm:t>
        <a:bodyPr/>
        <a:lstStyle/>
        <a:p>
          <a:endParaRPr lang="en-US"/>
        </a:p>
      </dgm:t>
    </dgm:pt>
    <dgm:pt modelId="{FB4FD278-A9F1-450E-92F6-843CF529DC1C}" type="sibTrans" cxnId="{9EC7E686-3E13-4982-81C9-B48C943638EE}">
      <dgm:prSet/>
      <dgm:spPr/>
      <dgm:t>
        <a:bodyPr/>
        <a:lstStyle/>
        <a:p>
          <a:endParaRPr lang="en-US"/>
        </a:p>
      </dgm:t>
    </dgm:pt>
    <dgm:pt modelId="{B10474EF-DAF9-4A45-9F08-2E9A043392C8}">
      <dgm:prSet custT="1"/>
      <dgm:spPr/>
      <dgm:t>
        <a:bodyPr/>
        <a:lstStyle/>
        <a:p>
          <a:r>
            <a:rPr lang="en-US" sz="4000" b="1" u="sng" dirty="0"/>
            <a:t>INNOVATION.</a:t>
          </a:r>
          <a:r>
            <a:rPr lang="en-US" sz="4000" b="1" dirty="0"/>
            <a:t> </a:t>
          </a:r>
          <a:r>
            <a:rPr lang="en-US" sz="2500" dirty="0"/>
            <a:t>– </a:t>
          </a:r>
          <a:r>
            <a:rPr lang="en-US" sz="3600" b="1" dirty="0"/>
            <a:t>Taking Risk is often necessary for Innovation and Progress.</a:t>
          </a:r>
          <a:endParaRPr lang="en-US" sz="2500" b="1" dirty="0"/>
        </a:p>
      </dgm:t>
    </dgm:pt>
    <dgm:pt modelId="{C4A1E767-6DEC-40B8-BE9E-3BDA07B0B0E5}" type="parTrans" cxnId="{35C6B3BD-BF60-4BFC-9473-2F80E01784C2}">
      <dgm:prSet/>
      <dgm:spPr/>
      <dgm:t>
        <a:bodyPr/>
        <a:lstStyle/>
        <a:p>
          <a:endParaRPr lang="en-US"/>
        </a:p>
      </dgm:t>
    </dgm:pt>
    <dgm:pt modelId="{B45B2FDB-9599-489B-A02F-866D7E007C9A}" type="sibTrans" cxnId="{35C6B3BD-BF60-4BFC-9473-2F80E01784C2}">
      <dgm:prSet/>
      <dgm:spPr/>
      <dgm:t>
        <a:bodyPr/>
        <a:lstStyle/>
        <a:p>
          <a:endParaRPr lang="en-US"/>
        </a:p>
      </dgm:t>
    </dgm:pt>
    <dgm:pt modelId="{3D9A0464-E73B-4CA6-AFE7-AC4784EE3534}" type="pres">
      <dgm:prSet presAssocID="{DD671F64-CD51-4DA2-BAE6-4AAA22E027C9}" presName="root" presStyleCnt="0">
        <dgm:presLayoutVars>
          <dgm:dir/>
          <dgm:resizeHandles val="exact"/>
        </dgm:presLayoutVars>
      </dgm:prSet>
      <dgm:spPr/>
    </dgm:pt>
    <dgm:pt modelId="{8D1F1106-D4A9-47DF-87EC-1B7771ECD894}" type="pres">
      <dgm:prSet presAssocID="{339A2159-F0A3-41D5-A113-6EF7078565D0}" presName="compNode" presStyleCnt="0"/>
      <dgm:spPr/>
    </dgm:pt>
    <dgm:pt modelId="{385E6AE5-DE18-48A9-8533-A8C12462F2D0}" type="pres">
      <dgm:prSet presAssocID="{339A2159-F0A3-41D5-A113-6EF7078565D0}" presName="bgRect" presStyleLbl="bgShp" presStyleIdx="0" presStyleCnt="3"/>
      <dgm:spPr/>
    </dgm:pt>
    <dgm:pt modelId="{089F77D4-6B63-4481-89CD-394235780506}" type="pres">
      <dgm:prSet presAssocID="{339A2159-F0A3-41D5-A113-6EF7078565D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noculars"/>
        </a:ext>
      </dgm:extLst>
    </dgm:pt>
    <dgm:pt modelId="{2C91489D-1B7A-4016-9907-BC3FD4BD9A69}" type="pres">
      <dgm:prSet presAssocID="{339A2159-F0A3-41D5-A113-6EF7078565D0}" presName="spaceRect" presStyleCnt="0"/>
      <dgm:spPr/>
    </dgm:pt>
    <dgm:pt modelId="{D27040D5-8596-4252-B263-536F12254BBB}" type="pres">
      <dgm:prSet presAssocID="{339A2159-F0A3-41D5-A113-6EF7078565D0}" presName="parTx" presStyleLbl="revTx" presStyleIdx="0" presStyleCnt="3">
        <dgm:presLayoutVars>
          <dgm:chMax val="0"/>
          <dgm:chPref val="0"/>
        </dgm:presLayoutVars>
      </dgm:prSet>
      <dgm:spPr/>
    </dgm:pt>
    <dgm:pt modelId="{03DD811E-8131-42E0-8519-9D780F2E12EC}" type="pres">
      <dgm:prSet presAssocID="{5610983B-59AF-450A-AB43-1B9AF2503019}" presName="sibTrans" presStyleCnt="0"/>
      <dgm:spPr/>
    </dgm:pt>
    <dgm:pt modelId="{C03B32B1-FF64-413A-980F-E1864FD15006}" type="pres">
      <dgm:prSet presAssocID="{F1D4E4BA-4861-4013-A632-B4D8A1289094}" presName="compNode" presStyleCnt="0"/>
      <dgm:spPr/>
    </dgm:pt>
    <dgm:pt modelId="{2D1B8663-CDCC-42D2-A637-6A9E7C45B08D}" type="pres">
      <dgm:prSet presAssocID="{F1D4E4BA-4861-4013-A632-B4D8A1289094}" presName="bgRect" presStyleLbl="bgShp" presStyleIdx="1" presStyleCnt="3"/>
      <dgm:spPr/>
    </dgm:pt>
    <dgm:pt modelId="{523C57EB-5B2F-462D-9B1B-04235BA06386}" type="pres">
      <dgm:prSet presAssocID="{F1D4E4BA-4861-4013-A632-B4D8A128909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46721569-84C1-4729-A987-5F9E885F017F}" type="pres">
      <dgm:prSet presAssocID="{F1D4E4BA-4861-4013-A632-B4D8A1289094}" presName="spaceRect" presStyleCnt="0"/>
      <dgm:spPr/>
    </dgm:pt>
    <dgm:pt modelId="{FFD9F411-AE0C-4DA5-932D-DCB1C907E84B}" type="pres">
      <dgm:prSet presAssocID="{F1D4E4BA-4861-4013-A632-B4D8A1289094}" presName="parTx" presStyleLbl="revTx" presStyleIdx="1" presStyleCnt="3">
        <dgm:presLayoutVars>
          <dgm:chMax val="0"/>
          <dgm:chPref val="0"/>
        </dgm:presLayoutVars>
      </dgm:prSet>
      <dgm:spPr/>
    </dgm:pt>
    <dgm:pt modelId="{F35493BA-7D96-4F1C-A9FD-21C2593205AF}" type="pres">
      <dgm:prSet presAssocID="{FB4FD278-A9F1-450E-92F6-843CF529DC1C}" presName="sibTrans" presStyleCnt="0"/>
      <dgm:spPr/>
    </dgm:pt>
    <dgm:pt modelId="{D2BABFCB-CC4E-4687-B177-E68EB26D30DD}" type="pres">
      <dgm:prSet presAssocID="{B10474EF-DAF9-4A45-9F08-2E9A043392C8}" presName="compNode" presStyleCnt="0"/>
      <dgm:spPr/>
    </dgm:pt>
    <dgm:pt modelId="{87ECEB64-973D-4A80-9A5E-F5918DC3A720}" type="pres">
      <dgm:prSet presAssocID="{B10474EF-DAF9-4A45-9F08-2E9A043392C8}" presName="bgRect" presStyleLbl="bgShp" presStyleIdx="2" presStyleCnt="3" custLinFactNeighborX="264" custLinFactNeighborY="-1136"/>
      <dgm:spPr/>
    </dgm:pt>
    <dgm:pt modelId="{B0CF8D86-B71D-4B18-9471-89FCD2A2DB25}" type="pres">
      <dgm:prSet presAssocID="{B10474EF-DAF9-4A45-9F08-2E9A043392C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0CEEDF49-47E0-4FA0-B0C0-0F8DE114AB27}" type="pres">
      <dgm:prSet presAssocID="{B10474EF-DAF9-4A45-9F08-2E9A043392C8}" presName="spaceRect" presStyleCnt="0"/>
      <dgm:spPr/>
    </dgm:pt>
    <dgm:pt modelId="{E854B08E-3B90-483D-9AF0-6E6075572424}" type="pres">
      <dgm:prSet presAssocID="{B10474EF-DAF9-4A45-9F08-2E9A043392C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7100116-DD2D-4656-B540-50BA90FAA074}" type="presOf" srcId="{B10474EF-DAF9-4A45-9F08-2E9A043392C8}" destId="{E854B08E-3B90-483D-9AF0-6E6075572424}" srcOrd="0" destOrd="0" presId="urn:microsoft.com/office/officeart/2018/2/layout/IconVerticalSolidList"/>
    <dgm:cxn modelId="{A7038E5D-2638-4E31-87AF-C1D7D833D0DD}" type="presOf" srcId="{F1D4E4BA-4861-4013-A632-B4D8A1289094}" destId="{FFD9F411-AE0C-4DA5-932D-DCB1C907E84B}" srcOrd="0" destOrd="0" presId="urn:microsoft.com/office/officeart/2018/2/layout/IconVerticalSolidList"/>
    <dgm:cxn modelId="{755A0253-00A8-4304-A83C-0B20666DBB2F}" type="presOf" srcId="{339A2159-F0A3-41D5-A113-6EF7078565D0}" destId="{D27040D5-8596-4252-B263-536F12254BBB}" srcOrd="0" destOrd="0" presId="urn:microsoft.com/office/officeart/2018/2/layout/IconVerticalSolidList"/>
    <dgm:cxn modelId="{F274C37D-2015-48B4-A3E0-EFF1EBD56705}" srcId="{DD671F64-CD51-4DA2-BAE6-4AAA22E027C9}" destId="{339A2159-F0A3-41D5-A113-6EF7078565D0}" srcOrd="0" destOrd="0" parTransId="{F1DFFCF6-E725-4D83-81AA-F0459536860D}" sibTransId="{5610983B-59AF-450A-AB43-1B9AF2503019}"/>
    <dgm:cxn modelId="{9EC7E686-3E13-4982-81C9-B48C943638EE}" srcId="{DD671F64-CD51-4DA2-BAE6-4AAA22E027C9}" destId="{F1D4E4BA-4861-4013-A632-B4D8A1289094}" srcOrd="1" destOrd="0" parTransId="{18CED081-30C6-46B2-A6FC-98C3DB2EEFC6}" sibTransId="{FB4FD278-A9F1-450E-92F6-843CF529DC1C}"/>
    <dgm:cxn modelId="{D2A97F87-A6FF-432D-85CA-5E31504B3297}" type="presOf" srcId="{DD671F64-CD51-4DA2-BAE6-4AAA22E027C9}" destId="{3D9A0464-E73B-4CA6-AFE7-AC4784EE3534}" srcOrd="0" destOrd="0" presId="urn:microsoft.com/office/officeart/2018/2/layout/IconVerticalSolidList"/>
    <dgm:cxn modelId="{35C6B3BD-BF60-4BFC-9473-2F80E01784C2}" srcId="{DD671F64-CD51-4DA2-BAE6-4AAA22E027C9}" destId="{B10474EF-DAF9-4A45-9F08-2E9A043392C8}" srcOrd="2" destOrd="0" parTransId="{C4A1E767-6DEC-40B8-BE9E-3BDA07B0B0E5}" sibTransId="{B45B2FDB-9599-489B-A02F-866D7E007C9A}"/>
    <dgm:cxn modelId="{58C8EE8F-44FF-4AAA-9E37-76EE662D14EC}" type="presParOf" srcId="{3D9A0464-E73B-4CA6-AFE7-AC4784EE3534}" destId="{8D1F1106-D4A9-47DF-87EC-1B7771ECD894}" srcOrd="0" destOrd="0" presId="urn:microsoft.com/office/officeart/2018/2/layout/IconVerticalSolidList"/>
    <dgm:cxn modelId="{452CF61B-DEB2-4C96-9DB1-1EABD75A69EC}" type="presParOf" srcId="{8D1F1106-D4A9-47DF-87EC-1B7771ECD894}" destId="{385E6AE5-DE18-48A9-8533-A8C12462F2D0}" srcOrd="0" destOrd="0" presId="urn:microsoft.com/office/officeart/2018/2/layout/IconVerticalSolidList"/>
    <dgm:cxn modelId="{990292EC-3506-42C6-AC89-0713DB191A85}" type="presParOf" srcId="{8D1F1106-D4A9-47DF-87EC-1B7771ECD894}" destId="{089F77D4-6B63-4481-89CD-394235780506}" srcOrd="1" destOrd="0" presId="urn:microsoft.com/office/officeart/2018/2/layout/IconVerticalSolidList"/>
    <dgm:cxn modelId="{9AD78B8E-A1F6-4F9E-9A79-EBF9E6979B19}" type="presParOf" srcId="{8D1F1106-D4A9-47DF-87EC-1B7771ECD894}" destId="{2C91489D-1B7A-4016-9907-BC3FD4BD9A69}" srcOrd="2" destOrd="0" presId="urn:microsoft.com/office/officeart/2018/2/layout/IconVerticalSolidList"/>
    <dgm:cxn modelId="{E1B77301-925D-4E18-AF82-3DBAEB6ABD83}" type="presParOf" srcId="{8D1F1106-D4A9-47DF-87EC-1B7771ECD894}" destId="{D27040D5-8596-4252-B263-536F12254BBB}" srcOrd="3" destOrd="0" presId="urn:microsoft.com/office/officeart/2018/2/layout/IconVerticalSolidList"/>
    <dgm:cxn modelId="{BAF8AB55-8629-4474-A366-A467736761AF}" type="presParOf" srcId="{3D9A0464-E73B-4CA6-AFE7-AC4784EE3534}" destId="{03DD811E-8131-42E0-8519-9D780F2E12EC}" srcOrd="1" destOrd="0" presId="urn:microsoft.com/office/officeart/2018/2/layout/IconVerticalSolidList"/>
    <dgm:cxn modelId="{3F38FA18-B6C9-4B4A-A995-183421E92407}" type="presParOf" srcId="{3D9A0464-E73B-4CA6-AFE7-AC4784EE3534}" destId="{C03B32B1-FF64-413A-980F-E1864FD15006}" srcOrd="2" destOrd="0" presId="urn:microsoft.com/office/officeart/2018/2/layout/IconVerticalSolidList"/>
    <dgm:cxn modelId="{632FDA24-2617-467A-9C87-40AD864C2C51}" type="presParOf" srcId="{C03B32B1-FF64-413A-980F-E1864FD15006}" destId="{2D1B8663-CDCC-42D2-A637-6A9E7C45B08D}" srcOrd="0" destOrd="0" presId="urn:microsoft.com/office/officeart/2018/2/layout/IconVerticalSolidList"/>
    <dgm:cxn modelId="{9296B43B-63CF-43E3-BBD6-DC1891A04A76}" type="presParOf" srcId="{C03B32B1-FF64-413A-980F-E1864FD15006}" destId="{523C57EB-5B2F-462D-9B1B-04235BA06386}" srcOrd="1" destOrd="0" presId="urn:microsoft.com/office/officeart/2018/2/layout/IconVerticalSolidList"/>
    <dgm:cxn modelId="{F11D8A72-1A5B-4566-A96F-FE3EDF0E556E}" type="presParOf" srcId="{C03B32B1-FF64-413A-980F-E1864FD15006}" destId="{46721569-84C1-4729-A987-5F9E885F017F}" srcOrd="2" destOrd="0" presId="urn:microsoft.com/office/officeart/2018/2/layout/IconVerticalSolidList"/>
    <dgm:cxn modelId="{321EBA62-5B1A-449D-B175-C6632E24D704}" type="presParOf" srcId="{C03B32B1-FF64-413A-980F-E1864FD15006}" destId="{FFD9F411-AE0C-4DA5-932D-DCB1C907E84B}" srcOrd="3" destOrd="0" presId="urn:microsoft.com/office/officeart/2018/2/layout/IconVerticalSolidList"/>
    <dgm:cxn modelId="{11708916-7963-4572-8FBF-D7953EABB568}" type="presParOf" srcId="{3D9A0464-E73B-4CA6-AFE7-AC4784EE3534}" destId="{F35493BA-7D96-4F1C-A9FD-21C2593205AF}" srcOrd="3" destOrd="0" presId="urn:microsoft.com/office/officeart/2018/2/layout/IconVerticalSolidList"/>
    <dgm:cxn modelId="{73EB97B1-5A59-4BE5-AFCB-3967CC8FDB8E}" type="presParOf" srcId="{3D9A0464-E73B-4CA6-AFE7-AC4784EE3534}" destId="{D2BABFCB-CC4E-4687-B177-E68EB26D30DD}" srcOrd="4" destOrd="0" presId="urn:microsoft.com/office/officeart/2018/2/layout/IconVerticalSolidList"/>
    <dgm:cxn modelId="{C0BCE379-34B5-4F35-8F84-F909B681950A}" type="presParOf" srcId="{D2BABFCB-CC4E-4687-B177-E68EB26D30DD}" destId="{87ECEB64-973D-4A80-9A5E-F5918DC3A720}" srcOrd="0" destOrd="0" presId="urn:microsoft.com/office/officeart/2018/2/layout/IconVerticalSolidList"/>
    <dgm:cxn modelId="{17A5F5EA-00B7-4FAB-BE0F-B6027BA7B16D}" type="presParOf" srcId="{D2BABFCB-CC4E-4687-B177-E68EB26D30DD}" destId="{B0CF8D86-B71D-4B18-9471-89FCD2A2DB25}" srcOrd="1" destOrd="0" presId="urn:microsoft.com/office/officeart/2018/2/layout/IconVerticalSolidList"/>
    <dgm:cxn modelId="{0F9ACCBB-7739-4542-A767-541FBF9BAF44}" type="presParOf" srcId="{D2BABFCB-CC4E-4687-B177-E68EB26D30DD}" destId="{0CEEDF49-47E0-4FA0-B0C0-0F8DE114AB27}" srcOrd="2" destOrd="0" presId="urn:microsoft.com/office/officeart/2018/2/layout/IconVerticalSolidList"/>
    <dgm:cxn modelId="{68E19867-8B56-4C27-AD98-CF36DC5BE6CB}" type="presParOf" srcId="{D2BABFCB-CC4E-4687-B177-E68EB26D30DD}" destId="{E854B08E-3B90-483D-9AF0-6E607557242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DCEA9-C91B-4FEA-9292-F0B49918F985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7CFABC-BB02-45AC-931A-5358FCACE221}">
      <dsp:nvSpPr>
        <dsp:cNvPr id="0" name=""/>
        <dsp:cNvSpPr/>
      </dsp:nvSpPr>
      <dsp:spPr>
        <a:xfrm>
          <a:off x="0" y="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I. DON’T GET COUNSEL FROM DISTRUCTORS. </a:t>
          </a:r>
          <a:r>
            <a:rPr lang="en-US" sz="4700" kern="1200" dirty="0"/>
            <a:t> Proverbs 11:14</a:t>
          </a:r>
        </a:p>
      </dsp:txBody>
      <dsp:txXfrm>
        <a:off x="0" y="0"/>
        <a:ext cx="6666833" cy="2726960"/>
      </dsp:txXfrm>
    </dsp:sp>
    <dsp:sp modelId="{C747AC25-3DF8-4FBE-94C3-A5C1F2A3CC77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D427CC-E0D7-4DAD-8737-B175C65AC2F7}">
      <dsp:nvSpPr>
        <dsp:cNvPr id="0" name=""/>
        <dsp:cNvSpPr/>
      </dsp:nvSpPr>
      <dsp:spPr>
        <a:xfrm>
          <a:off x="0" y="272696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 dirty="0"/>
        </a:p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2 Timothy 3:5</a:t>
          </a:r>
        </a:p>
      </dsp:txBody>
      <dsp:txXfrm>
        <a:off x="0" y="2726960"/>
        <a:ext cx="6666833" cy="2726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1F89A0-CF21-4589-8F4B-E598DC55C8F7}">
      <dsp:nvSpPr>
        <dsp:cNvPr id="0" name=""/>
        <dsp:cNvSpPr/>
      </dsp:nvSpPr>
      <dsp:spPr>
        <a:xfrm rot="16200000">
          <a:off x="2338" y="4"/>
          <a:ext cx="4348981" cy="435132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II. DON’T ATTEMPT IMPOSSIBLE WITH YOUR OWN STRENGTH.</a:t>
          </a:r>
        </a:p>
      </dsp:txBody>
      <dsp:txXfrm rot="5400000">
        <a:off x="1164" y="1088423"/>
        <a:ext cx="3590257" cy="2174491"/>
      </dsp:txXfrm>
    </dsp:sp>
    <dsp:sp modelId="{4ED5E0C7-FB72-4F1B-8A9E-A62858D0B796}">
      <dsp:nvSpPr>
        <dsp:cNvPr id="0" name=""/>
        <dsp:cNvSpPr/>
      </dsp:nvSpPr>
      <dsp:spPr>
        <a:xfrm rot="5400000">
          <a:off x="6164280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John 15:5, Zechariah 4:6</a:t>
          </a:r>
        </a:p>
      </dsp:txBody>
      <dsp:txXfrm rot="-5400000">
        <a:off x="6925352" y="1088423"/>
        <a:ext cx="3587909" cy="21744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E6AE5-DE18-48A9-8533-A8C12462F2D0}">
      <dsp:nvSpPr>
        <dsp:cNvPr id="0" name=""/>
        <dsp:cNvSpPr/>
      </dsp:nvSpPr>
      <dsp:spPr>
        <a:xfrm>
          <a:off x="0" y="2938"/>
          <a:ext cx="10515600" cy="12985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F77D4-6B63-4481-89CD-394235780506}">
      <dsp:nvSpPr>
        <dsp:cNvPr id="0" name=""/>
        <dsp:cNvSpPr/>
      </dsp:nvSpPr>
      <dsp:spPr>
        <a:xfrm>
          <a:off x="392818" y="295117"/>
          <a:ext cx="714913" cy="7142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040D5-8596-4252-B263-536F12254BBB}">
      <dsp:nvSpPr>
        <dsp:cNvPr id="0" name=""/>
        <dsp:cNvSpPr/>
      </dsp:nvSpPr>
      <dsp:spPr>
        <a:xfrm>
          <a:off x="1500550" y="2938"/>
          <a:ext cx="8694876" cy="1299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567" tIns="137567" rIns="137567" bIns="137567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u="sng" kern="1200" dirty="0"/>
            <a:t>OPPORTUNITY</a:t>
          </a:r>
          <a:r>
            <a:rPr lang="en-US" sz="2500" u="sng" kern="1200" dirty="0"/>
            <a:t>.</a:t>
          </a:r>
          <a:r>
            <a:rPr lang="en-US" sz="2500" kern="1200" dirty="0"/>
            <a:t> – </a:t>
          </a: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Risk can open doors to new Opportunities and experiences.</a:t>
          </a:r>
          <a:endParaRPr lang="en-US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00550" y="2938"/>
        <a:ext cx="8694876" cy="1299842"/>
      </dsp:txXfrm>
    </dsp:sp>
    <dsp:sp modelId="{2D1B8663-CDCC-42D2-A637-6A9E7C45B08D}">
      <dsp:nvSpPr>
        <dsp:cNvPr id="0" name=""/>
        <dsp:cNvSpPr/>
      </dsp:nvSpPr>
      <dsp:spPr>
        <a:xfrm>
          <a:off x="0" y="1528840"/>
          <a:ext cx="10515600" cy="12985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3C57EB-5B2F-462D-9B1B-04235BA06386}">
      <dsp:nvSpPr>
        <dsp:cNvPr id="0" name=""/>
        <dsp:cNvSpPr/>
      </dsp:nvSpPr>
      <dsp:spPr>
        <a:xfrm>
          <a:off x="392818" y="1821019"/>
          <a:ext cx="714913" cy="7142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D9F411-AE0C-4DA5-932D-DCB1C907E84B}">
      <dsp:nvSpPr>
        <dsp:cNvPr id="0" name=""/>
        <dsp:cNvSpPr/>
      </dsp:nvSpPr>
      <dsp:spPr>
        <a:xfrm>
          <a:off x="1500550" y="1528840"/>
          <a:ext cx="8694876" cy="1299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567" tIns="137567" rIns="137567" bIns="137567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GROWTH.</a:t>
          </a:r>
          <a:r>
            <a:rPr lang="en-US" sz="2500" kern="1200" dirty="0"/>
            <a:t> – </a:t>
          </a:r>
          <a:r>
            <a:rPr lang="en-US" sz="3200" b="1" kern="1200" dirty="0"/>
            <a:t>Stepping outside your comfort zone can lead to Personal and Professional Growth.</a:t>
          </a:r>
          <a:endParaRPr lang="en-US" sz="2500" b="1" kern="1200" dirty="0"/>
        </a:p>
      </dsp:txBody>
      <dsp:txXfrm>
        <a:off x="1500550" y="1528840"/>
        <a:ext cx="8694876" cy="1299842"/>
      </dsp:txXfrm>
    </dsp:sp>
    <dsp:sp modelId="{87ECEB64-973D-4A80-9A5E-F5918DC3A720}">
      <dsp:nvSpPr>
        <dsp:cNvPr id="0" name=""/>
        <dsp:cNvSpPr/>
      </dsp:nvSpPr>
      <dsp:spPr>
        <a:xfrm>
          <a:off x="0" y="3039991"/>
          <a:ext cx="10515600" cy="12985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F8D86-B71D-4B18-9471-89FCD2A2DB25}">
      <dsp:nvSpPr>
        <dsp:cNvPr id="0" name=""/>
        <dsp:cNvSpPr/>
      </dsp:nvSpPr>
      <dsp:spPr>
        <a:xfrm>
          <a:off x="392818" y="3346922"/>
          <a:ext cx="714913" cy="71421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54B08E-3B90-483D-9AF0-6E6075572424}">
      <dsp:nvSpPr>
        <dsp:cNvPr id="0" name=""/>
        <dsp:cNvSpPr/>
      </dsp:nvSpPr>
      <dsp:spPr>
        <a:xfrm>
          <a:off x="1500550" y="3054743"/>
          <a:ext cx="8694876" cy="1299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567" tIns="137567" rIns="137567" bIns="137567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u="sng" kern="1200" dirty="0"/>
            <a:t>INNOVATION.</a:t>
          </a:r>
          <a:r>
            <a:rPr lang="en-US" sz="4000" b="1" kern="1200" dirty="0"/>
            <a:t> </a:t>
          </a:r>
          <a:r>
            <a:rPr lang="en-US" sz="2500" kern="1200" dirty="0"/>
            <a:t>– </a:t>
          </a:r>
          <a:r>
            <a:rPr lang="en-US" sz="3600" b="1" kern="1200" dirty="0"/>
            <a:t>Taking Risk is often necessary for Innovation and Progress.</a:t>
          </a:r>
          <a:endParaRPr lang="en-US" sz="2500" b="1" kern="1200" dirty="0"/>
        </a:p>
      </dsp:txBody>
      <dsp:txXfrm>
        <a:off x="1500550" y="3054743"/>
        <a:ext cx="8694876" cy="1299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15382-BBD8-6CA2-D9E8-487D8725A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0CEB2-4FC2-B731-0AA0-A7ACEFD13F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BDE5F-5CED-458D-F39E-3741C78B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CE583-436C-C19C-6793-5E8C238EA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7CA97-EC26-45F2-7104-40BBB740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3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03208-C27B-0C08-ECE0-4DEB6ABEC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D75C8-6351-0C46-EAD2-A23BA4945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A8851-4D0B-E56A-3576-54103F078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CAFC2-1DC5-897D-2377-191E6DEA9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37340-61A1-F914-8AB0-D86AAA5BA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53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CA2E-89ED-0D6E-1E0B-318DB8DC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D7419-A3A7-45C4-9363-4F20B62A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F6BAA-DCC7-3B35-8F5D-36FF10C0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A6E7B-4E6C-54CC-0C30-9E8BB7993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5A0B2-DC6B-92E5-F515-360A196A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93D94-D128-CE81-B8DA-3E4B4BA9B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B0A14-673F-7154-F306-3B6ADB631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6C436-1EE9-F928-9A2C-D3CA60037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C2F24B-FE7D-120D-BB23-016262EC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DA61E-8B25-B47C-232B-2A984F58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55E45-3DB0-9F7A-DC09-DCEF495E0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11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2B86-956D-BAD6-D333-8D21D9F3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ED6D6-2EAD-CF41-2AB4-ED956B941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BB52F-9C05-D9D4-DBB9-C3A5F8551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934B91-22F4-FEB5-3A22-7A3580F96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13ED84-AA7E-D9C2-11C8-EE5FBB573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8FE1B-8C23-C87B-C069-DB7E9013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4FDF9-375D-A0A3-6B79-F6871E1D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F6CD73-A63B-6781-827C-078C87E0A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57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34A22-C8D7-29D1-8A10-B7B1803A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D7EDF-9870-0A3E-41B5-30B9E876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7BBB2-5D09-0725-1CE3-4BBA3431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66D05-671B-5B88-4484-A70E5A09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3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B5EBE0-95E0-3D26-BF10-C050F9C0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48676-9B26-AA69-2C41-43C4BB2C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078BD-51C8-EA54-2640-81BF6022A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6B4F6-8034-D9D4-AF2E-5B5DE69C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0A908-784B-51FC-6CB9-3B37750F7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4B47E-E8FD-B75A-6B91-C7C9A7DD6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E0941-2680-B672-B805-97CD71F2C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EFE2C-5AAD-4D83-C8C1-C0BE6F7AB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70F35-E13D-03B0-2432-B6FF8B65C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3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71690-670F-73C9-D875-48F3D876D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39FADD-55AD-5567-E30D-EB0CC5430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4C06C-2ECF-0491-A8C7-6E5538029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34741-4619-1F32-7AE8-E17180FB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99459-16E5-647E-CD42-41EF1AD6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CAA81-7C5A-1518-60FB-BCAB8FFC1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9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7310C-AB41-EE29-3B99-4672FCB42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BA6C73-5FC2-B4F7-569B-8E59C00C7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EAA23-60C2-D204-9974-B209D7BF6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7E3D2-9654-0FA6-3772-DA8923B3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EAEAA-1106-F42E-DE86-CFF05B6D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8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36D44A-7E73-A70C-C4C7-E355D46D4D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2636E0-9E03-46D8-9427-3A6A0D339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47E92-1AAA-4F07-7021-B272C0374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B2D57-56E7-ABF4-E59E-86894E9B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7EE2C-22E3-3734-563A-3E9FDFBF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21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DE586-5D7A-9C77-13F9-0B8D795F2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0ABCB-D995-9989-06FE-69F592049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98CBF-8053-E36A-BDFE-A327F5684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787DF6-7A75-4AED-90E6-14995D6D3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CDF53-0E25-E490-D248-91753A890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5898-EFE3-6DBC-45F0-199DD2315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CC86E1-1EAD-4429-88A4-F189303A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7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1C12-0A5E-4F3D-1C15-22B3BDA1E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17720"/>
            <a:ext cx="12192000" cy="2240280"/>
          </a:xfrm>
          <a:solidFill>
            <a:schemeClr val="tx1">
              <a:alpha val="39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8900" b="1" dirty="0">
                <a:solidFill>
                  <a:schemeClr val="bg1"/>
                </a:solidFill>
              </a:rPr>
              <a:t>ATTEMPT THE IMPOSSIBLE FOR GOD. - </a:t>
            </a:r>
            <a:r>
              <a:rPr lang="en-US" sz="5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14:22-33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2C8789-EC03-6C4F-E788-B7AEB74C4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4348" y="0"/>
            <a:ext cx="3947652" cy="663677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Lago</a:t>
            </a:r>
          </a:p>
        </p:txBody>
      </p:sp>
    </p:spTree>
    <p:extLst>
      <p:ext uri="{BB962C8B-B14F-4D97-AF65-F5344CB8AC3E}">
        <p14:creationId xmlns:p14="http://schemas.microsoft.com/office/powerpoint/2010/main" val="2786420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F8082-CF5F-C219-9A0B-570BB5011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922520"/>
            <a:ext cx="12192000" cy="18135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you ever attempted the Impossible?</a:t>
            </a:r>
          </a:p>
        </p:txBody>
      </p:sp>
    </p:spTree>
    <p:extLst>
      <p:ext uri="{BB962C8B-B14F-4D97-AF65-F5344CB8AC3E}">
        <p14:creationId xmlns:p14="http://schemas.microsoft.com/office/powerpoint/2010/main" val="1958020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7608F-F70F-9CD5-34C2-02B34D66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4 RULES IN ATTEMPTING THE IMPOSSIBLE?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BD0B50-098F-BB16-C5E3-28A1E1D01A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17050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451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7844-FC1F-EEE0-036B-D4DB230A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428999"/>
            <a:ext cx="12192000" cy="323727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/>
              <a:t>PROVERBS 11:14 (ESV)</a:t>
            </a:r>
          </a:p>
          <a:p>
            <a:pPr marL="0" indent="0">
              <a:buNone/>
            </a:pPr>
            <a:r>
              <a:rPr lang="en-US" sz="4800" b="1" dirty="0"/>
              <a:t>Where there is no guidance, a people falls, but in an abundance of counselors there is safety.</a:t>
            </a:r>
          </a:p>
        </p:txBody>
      </p:sp>
    </p:spTree>
    <p:extLst>
      <p:ext uri="{BB962C8B-B14F-4D97-AF65-F5344CB8AC3E}">
        <p14:creationId xmlns:p14="http://schemas.microsoft.com/office/powerpoint/2010/main" val="326983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EB0ED-1A6E-4597-A2F0-304C4E196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1"/>
            <a:ext cx="12192000" cy="4351338"/>
          </a:xfrm>
          <a:solidFill>
            <a:schemeClr val="bg1">
              <a:alpha val="56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2TIMOTHY 3:5</a:t>
            </a:r>
          </a:p>
          <a:p>
            <a:pPr marL="0" indent="0">
              <a:buNone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holding to a form of [outward] godliness (religion), although they have denied its power [for their conduct nullifies their claim of faith]. Avoid such people and keep far away from them.</a:t>
            </a:r>
          </a:p>
        </p:txBody>
      </p:sp>
    </p:spTree>
    <p:extLst>
      <p:ext uri="{BB962C8B-B14F-4D97-AF65-F5344CB8AC3E}">
        <p14:creationId xmlns:p14="http://schemas.microsoft.com/office/powerpoint/2010/main" val="143294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60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EA1B2-8F5D-5C10-9925-024A2E26F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20EC0-7E1E-2E4B-6549-59B9F5DBF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492477"/>
            <a:ext cx="12192000" cy="3465871"/>
          </a:xfrm>
          <a:solidFill>
            <a:schemeClr val="bg1">
              <a:alpha val="66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“IF YOU ARE SERIOUS AND PASSIONATE IN ATTEMPTING IMPOSSIBLE THINGS FOR GOD, DON’T GET COUNSEL FROM DISTRUCTORS, AVOID SUCH PEOPLE AND KEEP AWAY FROM THEM.”</a:t>
            </a:r>
          </a:p>
        </p:txBody>
      </p:sp>
    </p:spTree>
    <p:extLst>
      <p:ext uri="{BB962C8B-B14F-4D97-AF65-F5344CB8AC3E}">
        <p14:creationId xmlns:p14="http://schemas.microsoft.com/office/powerpoint/2010/main" val="371991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B9C09-AA3A-84D1-1EFB-A6EBE7370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RULES IN ATTEMPTING THE IMPOSSIBLE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B744A5AF-69E2-20A4-C1A6-E264BC32E3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9419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6238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88DC-A763-BD90-7E8D-373790D8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  <a:solidFill>
            <a:schemeClr val="bg1">
              <a:alpha val="36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15:5</a:t>
            </a:r>
          </a:p>
          <a:p>
            <a:pPr marL="0" indent="0">
              <a:buNone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“Yes, I am the vine; you are the branches. Those who remain in me, and I in them, will produce much fruit. For apart from me you can do nothing.</a:t>
            </a:r>
          </a:p>
        </p:txBody>
      </p:sp>
    </p:spTree>
    <p:extLst>
      <p:ext uri="{BB962C8B-B14F-4D97-AF65-F5344CB8AC3E}">
        <p14:creationId xmlns:p14="http://schemas.microsoft.com/office/powerpoint/2010/main" val="246712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F682D-09C0-2DB3-3092-6BD58E7A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solidFill>
            <a:schemeClr val="bg1">
              <a:alpha val="54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Zechariah 4:6</a:t>
            </a:r>
          </a:p>
          <a:p>
            <a:pPr marL="0" indent="0">
              <a:buNone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he said to me, “This is what the Lord says to Zerubbabel: It is not by force nor by strength, but by my Spirit, says the Lord of Heaven’s Armies.</a:t>
            </a:r>
          </a:p>
        </p:txBody>
      </p:sp>
    </p:spTree>
    <p:extLst>
      <p:ext uri="{BB962C8B-B14F-4D97-AF65-F5344CB8AC3E}">
        <p14:creationId xmlns:p14="http://schemas.microsoft.com/office/powerpoint/2010/main" val="3276248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16C36-A6CC-274C-B353-E7C9C7107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LIFE OF </a:t>
            </a:r>
            <a:r>
              <a:rPr lang="en-US" dirty="0" err="1"/>
              <a:t>sAMSON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383714-B678-A1E7-18DB-21CF288F4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7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53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D2C2-1406-5A3A-7D54-8AFC6C32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38ADE-8286-964D-9E8F-428A877A9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518799"/>
            <a:ext cx="12192000" cy="3498543"/>
          </a:xfrm>
          <a:solidFill>
            <a:schemeClr val="bg1">
              <a:alpha val="62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“WHEN WE DEPEND ON GOD’S STRENGTH, WE WILL OVERCOME ALL THE HARDSHIPS OF LIFE AND NOTHING IN THIS WORLD THAT WE CANNOT DO BECAUSE GOD’S STRENGTH IS WITH US!”</a:t>
            </a:r>
          </a:p>
        </p:txBody>
      </p:sp>
    </p:spTree>
    <p:extLst>
      <p:ext uri="{BB962C8B-B14F-4D97-AF65-F5344CB8AC3E}">
        <p14:creationId xmlns:p14="http://schemas.microsoft.com/office/powerpoint/2010/main" val="1902069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0CF804-3CBB-144B-F1DE-DCAA827B4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0" y="1598246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 RULES IN ATTEMPTING THE IMPOSSIBLE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9A422-1FC0-9A05-9D1F-DB8ECE7B8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2993" y="1590840"/>
            <a:ext cx="6399005" cy="509522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8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III. DON’T STAY IN THE BOAT, TAKE RISK.</a:t>
            </a:r>
            <a:r>
              <a:rPr lang="en-US" sz="4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marL="0" indent="0">
              <a:buNone/>
            </a:pPr>
            <a:r>
              <a:rPr lang="en-US" sz="40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Matthew 14:28-29</a:t>
            </a:r>
            <a:endParaRPr lang="en-US" sz="4400" b="1" i="1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916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30B39-0382-BDC4-B034-DC2AE1F93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22671"/>
            <a:ext cx="12192000" cy="5412658"/>
          </a:xfrm>
          <a:solidFill>
            <a:schemeClr val="bg1">
              <a:alpha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14:28-29</a:t>
            </a: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And Peter answered Him and said, “Lord, if it is You, command me to come to You on the water.”</a:t>
            </a:r>
          </a:p>
          <a:p>
            <a:pPr marL="0" indent="0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So He said, “Come.” And when Peter had come down out of the boat, he walked on the water to go to Jesus.</a:t>
            </a:r>
          </a:p>
        </p:txBody>
      </p:sp>
    </p:spTree>
    <p:extLst>
      <p:ext uri="{BB962C8B-B14F-4D97-AF65-F5344CB8AC3E}">
        <p14:creationId xmlns:p14="http://schemas.microsoft.com/office/powerpoint/2010/main" val="3074044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0F409-C8D8-652E-79B5-43F3FDBF3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Getting out from your Boat means Getting out from your Personal Comfort zones. And this Comfort zones are the following:</a:t>
            </a:r>
          </a:p>
          <a:p>
            <a:pPr marL="0" indent="0">
              <a:buNone/>
            </a:pPr>
            <a:endParaRPr lang="en-US" sz="3200" b="1" dirty="0"/>
          </a:p>
          <a:p>
            <a:pPr marL="514350" indent="-514350">
              <a:buAutoNum type="arabicPeriod"/>
            </a:pPr>
            <a:r>
              <a:rPr lang="en-US" b="1" dirty="0"/>
              <a:t>Getting out from our Personal Cultures or Lifestyle.</a:t>
            </a:r>
          </a:p>
          <a:p>
            <a:pPr marL="514350" indent="-514350">
              <a:buAutoNum type="arabicPeriod"/>
            </a:pPr>
            <a:r>
              <a:rPr lang="en-US" b="1" dirty="0"/>
              <a:t>Getting out from our Personal Standards.</a:t>
            </a:r>
          </a:p>
          <a:p>
            <a:pPr marL="514350" indent="-514350">
              <a:buAutoNum type="arabicPeriod"/>
            </a:pPr>
            <a:r>
              <a:rPr lang="en-US" b="1" dirty="0"/>
              <a:t>Getting out from our Personal Hobbies.</a:t>
            </a:r>
          </a:p>
          <a:p>
            <a:pPr marL="514350" indent="-514350">
              <a:buAutoNum type="arabicPeriod"/>
            </a:pPr>
            <a:r>
              <a:rPr lang="en-US" b="1" dirty="0"/>
              <a:t>Getting out from our Personal Beliefs.</a:t>
            </a:r>
          </a:p>
        </p:txBody>
      </p:sp>
    </p:spTree>
    <p:extLst>
      <p:ext uri="{BB962C8B-B14F-4D97-AF65-F5344CB8AC3E}">
        <p14:creationId xmlns:p14="http://schemas.microsoft.com/office/powerpoint/2010/main" val="423245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BAD131-D503-CDF6-32D6-BA7048BE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people TAKE RISK?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42D83F-0478-B150-1FF1-93356F5A98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702602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4318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105D3-5261-7E08-8399-D69E5E1DCB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51" r="38118"/>
          <a:stretch/>
        </p:blipFill>
        <p:spPr>
          <a:xfrm>
            <a:off x="-4642" y="10"/>
            <a:ext cx="3006061" cy="33396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1BDA28-6508-03FA-71EB-DBD687581A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31" r="42714" b="1"/>
          <a:stretch/>
        </p:blipFill>
        <p:spPr>
          <a:xfrm>
            <a:off x="3198068" y="10"/>
            <a:ext cx="2991088" cy="3339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A267D0-00E6-F15A-6D30-8EC2D838EF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07" r="-1" b="-1"/>
          <a:stretch/>
        </p:blipFill>
        <p:spPr>
          <a:xfrm>
            <a:off x="-2" y="3518351"/>
            <a:ext cx="6189158" cy="33396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0644F-E7E0-75A5-5C7B-ABE977EE6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5" y="2413645"/>
            <a:ext cx="5588686" cy="3694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/>
              <a:t>Example: investing in stocks market, starting a new business, courtship</a:t>
            </a:r>
          </a:p>
        </p:txBody>
      </p:sp>
    </p:spTree>
    <p:extLst>
      <p:ext uri="{BB962C8B-B14F-4D97-AF65-F5344CB8AC3E}">
        <p14:creationId xmlns:p14="http://schemas.microsoft.com/office/powerpoint/2010/main" val="3678171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C4977-7C33-3801-397E-B086AE37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ACE91-CA58-6BE6-1668-9A2B1072C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  <a:solidFill>
            <a:schemeClr val="tx1">
              <a:alpha val="42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“IT IS IMPORTANT TO REMEMBER THAT GOING OUT FROM OUR COMFORT ZONES AND TAKING RISKS SPECIALLY FOR GOD IS ALWAYS A GOOD IDEA. BUT WHEN IT COMES TO OUR PERSONAL DREAMS AND LIFE’S CHOICES, WE SHOULD ALWAYS CAREFULLY CONSIDER THE POTENTIAL BENEFITS AND DRAWBACKS BEFORE MAKING DECISIONS.</a:t>
            </a:r>
          </a:p>
        </p:txBody>
      </p:sp>
    </p:spTree>
    <p:extLst>
      <p:ext uri="{BB962C8B-B14F-4D97-AF65-F5344CB8AC3E}">
        <p14:creationId xmlns:p14="http://schemas.microsoft.com/office/powerpoint/2010/main" val="602136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60CB1-2149-9725-D2E7-9706CC033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0" y="1598246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 RULES IN ATTEMPTING THE IMPOSSIBLE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CC1BF-2207-9886-44B3-24C542ABA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322" y="1590840"/>
            <a:ext cx="6744678" cy="509522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>
              <a:buNone/>
            </a:pPr>
            <a:r>
              <a:rPr lang="en-US" sz="66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IV. DON’T FOCUS ON THE CIRCUMSTANCES, INSTEAD FOCUS ON JESUS.</a:t>
            </a:r>
            <a:r>
              <a:rPr lang="en-US" sz="4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endParaRPr lang="en-US" sz="43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43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Matthew 14:30-33</a:t>
            </a:r>
            <a:endParaRPr lang="en-US" sz="4400" b="1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48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A0799-981A-E393-11B3-AA2AE7755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89935"/>
            <a:ext cx="12192000" cy="5587028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6300" b="1" dirty="0"/>
              <a:t>Matthew 14:30-33</a:t>
            </a:r>
          </a:p>
          <a:p>
            <a:pPr marL="0" indent="0">
              <a:buNone/>
            </a:pPr>
            <a:endParaRPr lang="en-US" sz="5200" b="1" dirty="0"/>
          </a:p>
          <a:p>
            <a:pPr marL="0" indent="0">
              <a:buNone/>
            </a:pPr>
            <a:r>
              <a:rPr lang="en-US" sz="5200" b="1" dirty="0"/>
              <a:t>30 But when he saw the wind, he was afraid and, beginning to sink, cried out, “Lord, save me!”</a:t>
            </a:r>
          </a:p>
          <a:p>
            <a:pPr marL="0" indent="0">
              <a:buNone/>
            </a:pPr>
            <a:endParaRPr lang="en-US" sz="5200" b="1" dirty="0"/>
          </a:p>
          <a:p>
            <a:pPr marL="0" indent="0">
              <a:buNone/>
            </a:pPr>
            <a:r>
              <a:rPr lang="en-US" sz="5200" b="1" dirty="0"/>
              <a:t>31 Immediately Jesus reached out his hand and caught him. “You of little faith,” he said, “why did you doubt?”</a:t>
            </a:r>
          </a:p>
          <a:p>
            <a:pPr marL="0" indent="0">
              <a:buNone/>
            </a:pPr>
            <a:endParaRPr lang="en-US" sz="5200" b="1" dirty="0"/>
          </a:p>
          <a:p>
            <a:pPr marL="0" indent="0">
              <a:buNone/>
            </a:pPr>
            <a:r>
              <a:rPr lang="en-US" sz="5200" b="1" dirty="0"/>
              <a:t>32 And when they climbed into the boat, the wind died down. 33 Then those who were in the boat worshiped him, saying, “Truly you are the Son of God.”</a:t>
            </a:r>
          </a:p>
          <a:p>
            <a:pPr marL="0" indent="0">
              <a:buNone/>
            </a:pPr>
            <a:endParaRPr lang="en-US" sz="52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09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8E8BDC-0589-C564-A603-11350404B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37256A-ED92-1634-B29F-BB4C753F17B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>
              <a:alpha val="42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“ALWAYS REMEMBER THAT GOD IS NOT YET DONE, HE IS CONTINUALLY WORKING WITH US! EXPECT GREATER THINGS FROM GOD AND ATTEMPT GREATER THINGS FOR JESUS!”</a:t>
            </a:r>
          </a:p>
        </p:txBody>
      </p:sp>
    </p:spTree>
    <p:extLst>
      <p:ext uri="{BB962C8B-B14F-4D97-AF65-F5344CB8AC3E}">
        <p14:creationId xmlns:p14="http://schemas.microsoft.com/office/powerpoint/2010/main" val="3237752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660</Words>
  <Application>Microsoft Office PowerPoint</Application>
  <PresentationFormat>Widescreen</PresentationFormat>
  <Paragraphs>58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Office Theme</vt:lpstr>
      <vt:lpstr>ATTEMPT THE IMPOSSIBLE FOR GOD. - Matthew 14:22-33</vt:lpstr>
      <vt:lpstr>PowerPoint Presentation</vt:lpstr>
      <vt:lpstr>4 RULES IN ATTEMPTING THE IMPOSSIBLE?</vt:lpstr>
      <vt:lpstr>PowerPoint Presentation</vt:lpstr>
      <vt:lpstr>PowerPoint Presentation</vt:lpstr>
      <vt:lpstr>PowerPoint Presentation</vt:lpstr>
      <vt:lpstr>LIFE APPLICATION:</vt:lpstr>
      <vt:lpstr>4 RULES IN ATTEMPTING THE IMPOSSIBLE</vt:lpstr>
      <vt:lpstr>PowerPoint Presentation</vt:lpstr>
      <vt:lpstr>PowerPoint Presentation</vt:lpstr>
      <vt:lpstr>PowerPoint Presentation</vt:lpstr>
      <vt:lpstr>LIFE APPLICATION:</vt:lpstr>
      <vt:lpstr>4 RULES IN ATTEMPTING THE IMPOSSIBLE</vt:lpstr>
      <vt:lpstr>PowerPoint Presentation</vt:lpstr>
      <vt:lpstr>PowerPoint Presentation</vt:lpstr>
      <vt:lpstr>Why do people TAKE RISK?</vt:lpstr>
      <vt:lpstr>PowerPoint Presentation</vt:lpstr>
      <vt:lpstr>LIFE APPLICATION:</vt:lpstr>
      <vt:lpstr>4 RULES IN ATTEMPTING THE IMPOSSIBLE</vt:lpstr>
      <vt:lpstr>PowerPoint Presentation</vt:lpstr>
      <vt:lpstr>LIFE APPLICATION: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ATTEMPT THE IMPOSSIBLE FOR GOD. - Matthew 14:22-33</dc:title>
  <dc:creator>joan ruth roda</dc:creator>
  <cp:lastModifiedBy>Windows User</cp:lastModifiedBy>
  <cp:revision>1</cp:revision>
  <dcterms:created xsi:type="dcterms:W3CDTF">2024-10-13T05:09:18Z</dcterms:created>
  <dcterms:modified xsi:type="dcterms:W3CDTF">2025-11-30T05:03:33Z</dcterms:modified>
</cp:coreProperties>
</file>